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kids.nationalgeographic.com/explore/states/us-states-hub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State Name Here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name and your teacher’s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you should get your information.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this website to get most of your information. Find two more sources of information to get a 4.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http://kids.nationalgeographic.com/explore/states/us-states-hub/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308125" y="4017625"/>
            <a:ext cx="6826500" cy="7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need three facts on this page about the history of your state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did your state get its name?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272575" y="4124275"/>
            <a:ext cx="6826500" cy="7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need two facts about how your state got its name.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Geography and Landforms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450350" y="4112425"/>
            <a:ext cx="6826500" cy="7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need two facts about the geography and landforms of you state.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Wildlife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248875" y="4005775"/>
            <a:ext cx="6826500" cy="7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need one fact and one picture about the wildlife of your state.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Flag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Insert a picture of the state flag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should someone visit?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3-5 sentences persuade me to visit your state.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get a </a:t>
            </a:r>
            <a:r>
              <a:rPr lang="en" u="sng"/>
              <a:t>4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4286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get a 4 you must complete all the slides and add some of the following: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-Animations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-Videos of your state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-Sound clips </a:t>
            </a:r>
          </a:p>
          <a:p>
            <a:pPr lvl="0">
              <a:spcBef>
                <a:spcPts val="0"/>
              </a:spcBef>
              <a:buNone/>
            </a:pPr>
            <a:r>
              <a:rPr b="1" lang="en" u="sng"/>
              <a:t>You must follow the directions on each slide for them to be complete.  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063550" y="961975"/>
            <a:ext cx="3657600" cy="28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slides complete 			3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Half of the slides are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unfinished 					2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All slides are unfinished		1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