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27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6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9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39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34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99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9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3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4564-9D40-4D27-8471-A001B238E71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43A1C-FEAB-4A25-9856-8C079024BB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1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91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9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7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32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Animals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4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Ecosystem</vt:lpstr>
      <vt:lpstr>Climate</vt:lpstr>
      <vt:lpstr>Geography</vt:lpstr>
      <vt:lpstr>Plants</vt:lpstr>
      <vt:lpstr>Animals</vt:lpstr>
    </vt:vector>
  </TitlesOfParts>
  <Company>Syracuse 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Ecosystem</dc:title>
  <dc:creator>Desantis, James</dc:creator>
  <cp:lastModifiedBy>Desantis, James</cp:lastModifiedBy>
  <cp:revision>2</cp:revision>
  <dcterms:created xsi:type="dcterms:W3CDTF">2016-07-05T16:54:34Z</dcterms:created>
  <dcterms:modified xsi:type="dcterms:W3CDTF">2016-07-13T12:18:44Z</dcterms:modified>
</cp:coreProperties>
</file>